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77" r:id="rId4"/>
    <p:sldId id="308" r:id="rId5"/>
    <p:sldId id="276" r:id="rId6"/>
    <p:sldId id="281" r:id="rId7"/>
    <p:sldId id="282" r:id="rId8"/>
    <p:sldId id="284" r:id="rId9"/>
    <p:sldId id="298" r:id="rId10"/>
    <p:sldId id="303" r:id="rId11"/>
    <p:sldId id="299" r:id="rId12"/>
    <p:sldId id="305" r:id="rId13"/>
    <p:sldId id="261" r:id="rId14"/>
    <p:sldId id="30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3" autoAdjust="0"/>
    <p:restoredTop sz="94660"/>
  </p:normalViewPr>
  <p:slideViewPr>
    <p:cSldViewPr>
      <p:cViewPr varScale="1">
        <p:scale>
          <a:sx n="69" d="100"/>
          <a:sy n="69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16387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1638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38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39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39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39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39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39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40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6401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1640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40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1640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409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1641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413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1641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417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1641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2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42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42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42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42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42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42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42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642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642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643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7A525C4-AA8A-4951-AF50-68FBAEDBC6C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643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43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9166936"/>
      </p:ext>
    </p:extLst>
  </p:cSld>
  <p:clrMapOvr>
    <a:masterClrMapping/>
  </p:clrMapOvr>
  <p:transition advClick="0" advTm="14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41120-184E-45AD-AF92-206B89E3BD9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94224"/>
      </p:ext>
    </p:extLst>
  </p:cSld>
  <p:clrMapOvr>
    <a:masterClrMapping/>
  </p:clrMapOvr>
  <p:transition advClick="0" advTm="14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DC3E-98FE-43B9-BB0D-B38E7E2B2A6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75264"/>
      </p:ext>
    </p:extLst>
  </p:cSld>
  <p:clrMapOvr>
    <a:masterClrMapping/>
  </p:clrMapOvr>
  <p:transition advClick="0" advTm="14000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16387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1638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38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39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39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39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39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39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40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6401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1640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40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1640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409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1641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413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1641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417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1641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2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42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42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42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42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42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42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42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642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642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643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7A525C4-AA8A-4951-AF50-68FBAEDBC6C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643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43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01007354"/>
      </p:ext>
    </p:extLst>
  </p:cSld>
  <p:clrMapOvr>
    <a:masterClrMapping/>
  </p:clrMapOvr>
  <p:transition advClick="0" advTm="14000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305B1-8411-4D9A-BA9B-906E1FA89DB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31160"/>
      </p:ext>
    </p:extLst>
  </p:cSld>
  <p:clrMapOvr>
    <a:masterClrMapping/>
  </p:clrMapOvr>
  <p:transition advClick="0" advTm="14000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323CA-0561-425D-A695-A3046E22D97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08115"/>
      </p:ext>
    </p:extLst>
  </p:cSld>
  <p:clrMapOvr>
    <a:masterClrMapping/>
  </p:clrMapOvr>
  <p:transition advClick="0" advTm="14000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8BB29-1AE6-4F91-B215-4A84A5E1FDB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61483"/>
      </p:ext>
    </p:extLst>
  </p:cSld>
  <p:clrMapOvr>
    <a:masterClrMapping/>
  </p:clrMapOvr>
  <p:transition advClick="0" advTm="14000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CF884-A443-4F09-B6AF-033E4A0959F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14146"/>
      </p:ext>
    </p:extLst>
  </p:cSld>
  <p:clrMapOvr>
    <a:masterClrMapping/>
  </p:clrMapOvr>
  <p:transition advClick="0" advTm="14000"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61DFB-E32B-4411-94EF-735E68A88D4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55367"/>
      </p:ext>
    </p:extLst>
  </p:cSld>
  <p:clrMapOvr>
    <a:masterClrMapping/>
  </p:clrMapOvr>
  <p:transition advClick="0" advTm="14000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12EB2-9968-446E-8F20-6A17C85B231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53318"/>
      </p:ext>
    </p:extLst>
  </p:cSld>
  <p:clrMapOvr>
    <a:masterClrMapping/>
  </p:clrMapOvr>
  <p:transition advClick="0" advTm="14000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91D5E-E127-49E6-8EA9-ADE1EA140C1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4342"/>
      </p:ext>
    </p:extLst>
  </p:cSld>
  <p:clrMapOvr>
    <a:masterClrMapping/>
  </p:clrMapOvr>
  <p:transition advClick="0" advTm="14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305B1-8411-4D9A-BA9B-906E1FA89DB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95815"/>
      </p:ext>
    </p:extLst>
  </p:cSld>
  <p:clrMapOvr>
    <a:masterClrMapping/>
  </p:clrMapOvr>
  <p:transition advClick="0" advTm="14000"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3405F-C8D4-4EE0-BFA6-9F612E1631D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7718"/>
      </p:ext>
    </p:extLst>
  </p:cSld>
  <p:clrMapOvr>
    <a:masterClrMapping/>
  </p:clrMapOvr>
  <p:transition advClick="0" advTm="14000"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41120-184E-45AD-AF92-206B89E3BD9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96071"/>
      </p:ext>
    </p:extLst>
  </p:cSld>
  <p:clrMapOvr>
    <a:masterClrMapping/>
  </p:clrMapOvr>
  <p:transition advClick="0" advTm="14000"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DC3E-98FE-43B9-BB0D-B38E7E2B2A6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49138"/>
      </p:ext>
    </p:extLst>
  </p:cSld>
  <p:clrMapOvr>
    <a:masterClrMapping/>
  </p:clrMapOvr>
  <p:transition advClick="0" advTm="14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323CA-0561-425D-A695-A3046E22D97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19173"/>
      </p:ext>
    </p:extLst>
  </p:cSld>
  <p:clrMapOvr>
    <a:masterClrMapping/>
  </p:clrMapOvr>
  <p:transition advClick="0" advTm="14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8BB29-1AE6-4F91-B215-4A84A5E1FDB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38608"/>
      </p:ext>
    </p:extLst>
  </p:cSld>
  <p:clrMapOvr>
    <a:masterClrMapping/>
  </p:clrMapOvr>
  <p:transition advClick="0" advTm="14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CF884-A443-4F09-B6AF-033E4A0959F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21504"/>
      </p:ext>
    </p:extLst>
  </p:cSld>
  <p:clrMapOvr>
    <a:masterClrMapping/>
  </p:clrMapOvr>
  <p:transition advClick="0" advTm="14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61DFB-E32B-4411-94EF-735E68A88D4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440996"/>
      </p:ext>
    </p:extLst>
  </p:cSld>
  <p:clrMapOvr>
    <a:masterClrMapping/>
  </p:clrMapOvr>
  <p:transition advClick="0" advTm="14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12EB2-9968-446E-8F20-6A17C85B231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58836"/>
      </p:ext>
    </p:extLst>
  </p:cSld>
  <p:clrMapOvr>
    <a:masterClrMapping/>
  </p:clrMapOvr>
  <p:transition advClick="0" advTm="14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91D5E-E127-49E6-8EA9-ADE1EA140C1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45471"/>
      </p:ext>
    </p:extLst>
  </p:cSld>
  <p:clrMapOvr>
    <a:masterClrMapping/>
  </p:clrMapOvr>
  <p:transition advClick="0" advTm="14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3405F-C8D4-4EE0-BFA6-9F612E1631D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23890"/>
      </p:ext>
    </p:extLst>
  </p:cSld>
  <p:clrMapOvr>
    <a:masterClrMapping/>
  </p:clrMapOvr>
  <p:transition advClick="0" advTm="14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536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5364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536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6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6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36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536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537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537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537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37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37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5379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538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383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538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387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538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9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39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9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9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9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9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9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9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9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9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40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40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40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40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40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540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40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40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0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0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B67B27-3C0C-4480-9E5C-86910EFD320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006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4000">
    <p:newsflash/>
  </p:transition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536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5364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536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6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6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36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536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537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537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537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37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37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5379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538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383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538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387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538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9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39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9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9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9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9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9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9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9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9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40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40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40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40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40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540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40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40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0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0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B67B27-3C0C-4480-9E5C-86910EFD320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508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14000">
    <p:newsflash/>
  </p:transition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0825" y="116633"/>
            <a:ext cx="8893175" cy="2016224"/>
          </a:xfrm>
        </p:spPr>
        <p:txBody>
          <a:bodyPr/>
          <a:lstStyle/>
          <a:p>
            <a:r>
              <a:rPr lang="ru-RU" sz="4400" dirty="0" smtClean="0">
                <a:solidFill>
                  <a:srgbClr val="FF6600"/>
                </a:solidFill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rgbClr val="FF6600"/>
                </a:solidFill>
                <a:latin typeface="Monotype Corsiva" pitchFamily="66" charset="0"/>
              </a:rPr>
            </a:br>
            <a:r>
              <a:rPr lang="ru-RU" sz="4400" dirty="0">
                <a:solidFill>
                  <a:srgbClr val="FF6600"/>
                </a:solidFill>
                <a:latin typeface="Monotype Corsiva" pitchFamily="66" charset="0"/>
              </a:rPr>
              <a:t/>
            </a:r>
            <a:br>
              <a:rPr lang="ru-RU" sz="4400" dirty="0">
                <a:solidFill>
                  <a:srgbClr val="FF660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00B0F0"/>
                </a:solidFill>
                <a:latin typeface="Monotype Corsiva" pitchFamily="66" charset="0"/>
              </a:rPr>
              <a:t>МОУ «СОШ п.Восточный»</a:t>
            </a:r>
            <a:r>
              <a:rPr lang="ru-RU" sz="4400" dirty="0">
                <a:solidFill>
                  <a:srgbClr val="00B0F0"/>
                </a:solidFill>
                <a:latin typeface="Monotype Corsiva" pitchFamily="66" charset="0"/>
              </a:rPr>
              <a:t/>
            </a:r>
            <a:br>
              <a:rPr lang="ru-RU" sz="4400" dirty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ru-RU" sz="4400" dirty="0">
                <a:solidFill>
                  <a:srgbClr val="00B0F0"/>
                </a:solidFill>
                <a:latin typeface="Monotype Corsiva" pitchFamily="66" charset="0"/>
              </a:rPr>
              <a:t/>
            </a:r>
            <a:br>
              <a:rPr lang="ru-RU" sz="4400" dirty="0">
                <a:solidFill>
                  <a:srgbClr val="00B0F0"/>
                </a:solidFill>
                <a:latin typeface="Monotype Corsiva" pitchFamily="66" charset="0"/>
              </a:rPr>
            </a:br>
            <a:endParaRPr lang="ru-RU" sz="4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240464" cy="442503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Самый классный </a:t>
            </a:r>
            <a:r>
              <a:rPr lang="ru-RU" dirty="0" err="1" smtClean="0">
                <a:solidFill>
                  <a:srgbClr val="FFFF00"/>
                </a:solidFill>
              </a:rPr>
              <a:t>классный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Копия (3) 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420888"/>
            <a:ext cx="2444323" cy="3787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Аскар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2564904"/>
            <a:ext cx="436787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57635"/>
      </p:ext>
    </p:extLst>
  </p:cSld>
  <p:clrMapOvr>
    <a:masterClrMapping/>
  </p:clrMapOvr>
  <p:transition advClick="0" advTm="14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0"/>
            <a:ext cx="8243887" cy="3068960"/>
          </a:xfrm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  <a:latin typeface="Comic Sans MS" pitchFamily="66" charset="0"/>
              </a:rPr>
              <a:t>Повсеместно, каждый день</a:t>
            </a:r>
            <a:br>
              <a:rPr lang="ru-RU" sz="36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Comic Sans MS" pitchFamily="66" charset="0"/>
              </a:rPr>
              <a:t>Мне в делах мешает лень! </a:t>
            </a:r>
            <a:br>
              <a:rPr lang="ru-RU" sz="36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Comic Sans MS" pitchFamily="66" charset="0"/>
              </a:rPr>
              <a:t>Ходит, словно хвост, за мною! </a:t>
            </a:r>
            <a:br>
              <a:rPr lang="ru-RU" sz="36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Comic Sans MS" pitchFamily="66" charset="0"/>
              </a:rPr>
              <a:t>Не дает ни в чем покою. </a:t>
            </a:r>
            <a:br>
              <a:rPr lang="ru-RU" sz="3600" dirty="0" smtClean="0">
                <a:solidFill>
                  <a:srgbClr val="FFFF00"/>
                </a:solidFill>
                <a:latin typeface="Comic Sans MS" pitchFamily="66" charset="0"/>
              </a:rPr>
            </a:br>
            <a:endParaRPr lang="ru-RU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Documents and Settings\White Wolf\Рабочий стол\Новая папка (3)\P10006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645024"/>
            <a:ext cx="3683901" cy="2762926"/>
          </a:xfrm>
          <a:prstGeom prst="rect">
            <a:avLst/>
          </a:prstGeom>
          <a:noFill/>
        </p:spPr>
      </p:pic>
      <p:pic>
        <p:nvPicPr>
          <p:cNvPr id="6" name="Рисунок 5" descr="IMG_026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573016"/>
            <a:ext cx="3731907" cy="2798930"/>
          </a:xfrm>
          <a:prstGeom prst="rect">
            <a:avLst/>
          </a:prstGeom>
        </p:spPr>
      </p:pic>
    </p:spTree>
  </p:cSld>
  <p:clrMapOvr>
    <a:masterClrMapping/>
  </p:clrMapOvr>
  <p:transition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63209">
            <a:off x="2772899" y="131581"/>
            <a:ext cx="3384493" cy="144226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На перемене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IMG0459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844824"/>
            <a:ext cx="3048000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017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1916832"/>
            <a:ext cx="328899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4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96920"/>
          </a:xfrm>
        </p:spPr>
        <p:txBody>
          <a:bodyPr/>
          <a:lstStyle/>
          <a:p>
            <a:r>
              <a:rPr lang="ru-RU" sz="6000" b="1" i="1" dirty="0" smtClean="0">
                <a:solidFill>
                  <a:srgbClr val="FFFF00"/>
                </a:solidFill>
                <a:latin typeface="Comic Sans MS" pitchFamily="66" charset="0"/>
              </a:rPr>
              <a:t>Наши дела…</a:t>
            </a:r>
            <a:endParaRPr lang="ru-RU" sz="60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SAM_178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4509120"/>
            <a:ext cx="3924944" cy="2088232"/>
          </a:xfrm>
          <a:prstGeom prst="rect">
            <a:avLst/>
          </a:prstGeom>
        </p:spPr>
      </p:pic>
      <p:pic>
        <p:nvPicPr>
          <p:cNvPr id="6" name="Рисунок 5" descr="встреча с ветераном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124744"/>
            <a:ext cx="2592288" cy="3262983"/>
          </a:xfrm>
          <a:prstGeom prst="rect">
            <a:avLst/>
          </a:prstGeom>
        </p:spPr>
      </p:pic>
      <p:pic>
        <p:nvPicPr>
          <p:cNvPr id="7" name="Рисунок 6" descr="IMG_010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124744"/>
            <a:ext cx="284380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79368"/>
      </p:ext>
    </p:extLst>
  </p:cSld>
  <p:clrMapOvr>
    <a:masterClrMapping/>
  </p:clrMapOvr>
  <p:transition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03188"/>
            <a:ext cx="9286908" cy="89692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FF00"/>
                </a:solidFill>
                <a:latin typeface="Comic Sans MS" pitchFamily="66" charset="0"/>
              </a:rPr>
              <a:t>Но всё-таки мы вместе !</a:t>
            </a:r>
            <a:endParaRPr lang="ru-RU" sz="5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IMG_20141230_0847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1285860"/>
            <a:ext cx="3529251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154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28" y="3929066"/>
            <a:ext cx="3429024" cy="2583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IMG_20140901_110342.jpg"/>
          <p:cNvPicPr>
            <a:picLocks noGrp="1"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66" y="1071546"/>
            <a:ext cx="3303061" cy="2691610"/>
          </a:xfrm>
          <a:prstGeom prst="rect">
            <a:avLst/>
          </a:prstGeom>
        </p:spPr>
      </p:pic>
    </p:spTree>
  </p:cSld>
  <p:clrMapOvr>
    <a:masterClrMapping/>
  </p:clrMapOvr>
  <p:transition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039796"/>
          </a:xfrm>
        </p:spPr>
        <p:txBody>
          <a:bodyPr/>
          <a:lstStyle/>
          <a:p>
            <a:r>
              <a:rPr lang="ru-RU" sz="4800" dirty="0" smtClean="0">
                <a:solidFill>
                  <a:srgbClr val="FFFF00"/>
                </a:solidFill>
                <a:latin typeface="Comic Sans MS" pitchFamily="66" charset="0"/>
              </a:rPr>
              <a:t>Вот начало всех начал!</a:t>
            </a:r>
            <a:endParaRPr lang="ru-RU" sz="4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Аскар 0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628800"/>
            <a:ext cx="765281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17787"/>
      </p:ext>
    </p:extLst>
  </p:cSld>
  <p:clrMapOvr>
    <a:masterClrMapping/>
  </p:clrMapOvr>
  <p:transition advClick="0" advTm="14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Мы от скуки на все руки</a:t>
            </a:r>
            <a:endParaRPr lang="ru-RU" dirty="0"/>
          </a:p>
        </p:txBody>
      </p:sp>
      <p:pic>
        <p:nvPicPr>
          <p:cNvPr id="4" name="Содержимое 3" descr="D:\КИМ\Ирина\ВСЕ ФОТОГРАФИИ\ФГОС У НАС\SAM_0531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2500306"/>
            <a:ext cx="38576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КИМ\Ирина\ВСЕ ФОТОГРАФИИ\ФГОС У НАС\SAM_052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2500306"/>
            <a:ext cx="350046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4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88640"/>
            <a:ext cx="7668344" cy="411065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FF00"/>
                </a:solidFill>
                <a:latin typeface="Comic Sans MS" pitchFamily="66" charset="0"/>
              </a:rPr>
              <a:t>Мой </a:t>
            </a: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>класс - девчонки и мальчишки, </a:t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>Такие разные они: </a:t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>Одни рисуют, любят книжки, </a:t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>Других компьютер так манит! </a:t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endParaRPr lang="ru-RU" sz="28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IMG_026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717032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027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20486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7792906"/>
      </p:ext>
    </p:extLst>
  </p:cSld>
  <p:clrMapOvr>
    <a:masterClrMapping/>
  </p:clrMapOvr>
  <p:transition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0"/>
            <a:ext cx="7293496" cy="41764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>Спешу я к ним не только, чтобы </a:t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>Их как учитель поучать, </a:t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>Мне с ними весело, еще бы, </a:t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>Мой класс не может заскучать! </a:t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endParaRPr lang="ru-RU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IMG_032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060848"/>
            <a:ext cx="3312368" cy="2484276"/>
          </a:xfrm>
          <a:prstGeom prst="rect">
            <a:avLst/>
          </a:prstGeom>
        </p:spPr>
      </p:pic>
      <p:pic>
        <p:nvPicPr>
          <p:cNvPr id="5" name="Рисунок 4" descr="IMG_015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3717032"/>
            <a:ext cx="384042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17881"/>
      </p:ext>
    </p:extLst>
  </p:cSld>
  <p:clrMapOvr>
    <a:masterClrMapping/>
  </p:clrMapOvr>
  <p:transition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16632"/>
            <a:ext cx="7200800" cy="23328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>Потехе час и время делу: </a:t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>Мой класс к успеху устремлен, </a:t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>Талантом, я признаюсь смело, </a:t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>Ребенок каждый наделен. </a:t>
            </a:r>
            <a:r>
              <a:rPr lang="ru-RU" sz="2800" dirty="0">
                <a:latin typeface="Comic Sans MS" pitchFamily="66" charset="0"/>
              </a:rPr>
              <a:t/>
            </a:r>
            <a:br>
              <a:rPr lang="ru-RU" sz="2800" dirty="0">
                <a:latin typeface="Comic Sans MS" pitchFamily="66" charset="0"/>
              </a:rPr>
            </a:br>
            <a:r>
              <a:rPr lang="ru-RU" sz="2800" dirty="0">
                <a:latin typeface="Comic Sans MS" pitchFamily="66" charset="0"/>
              </a:rPr>
              <a:t/>
            </a:r>
            <a:br>
              <a:rPr lang="ru-RU" sz="2800" dirty="0">
                <a:latin typeface="Comic Sans MS" pitchFamily="66" charset="0"/>
              </a:rPr>
            </a:br>
            <a:endParaRPr lang="ru-RU" sz="2800" dirty="0">
              <a:latin typeface="Comic Sans MS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IMG_01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7" y="2132856"/>
            <a:ext cx="4427984" cy="3320988"/>
          </a:xfrm>
          <a:prstGeom prst="rect">
            <a:avLst/>
          </a:prstGeom>
        </p:spPr>
      </p:pic>
      <p:pic>
        <p:nvPicPr>
          <p:cNvPr id="9" name="Рисунок 8" descr="SAM_168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3000372"/>
            <a:ext cx="4325341" cy="321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20704"/>
      </p:ext>
    </p:extLst>
  </p:cSld>
  <p:clrMapOvr>
    <a:masterClrMapping/>
  </p:clrMapOvr>
  <p:transition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760" y="116632"/>
            <a:ext cx="8075240" cy="211683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>Вхожу я в класс свой, улыбаясь, </a:t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>И вижу блеск ответный глаз. </a:t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>Я их люблю, для них стараюсь, </a:t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>Ведь класс мой – самый лучший класс. </a:t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endParaRPr lang="ru-RU" sz="2800" b="1" i="1" dirty="0">
              <a:solidFill>
                <a:srgbClr val="FFFF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4" name="Содержимое 3" descr="IMG_20150115_1324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8024" y="2348880"/>
            <a:ext cx="4128458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Содержимое 3" descr="IMG_20141004_13513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03648" y="2348880"/>
            <a:ext cx="3211004" cy="4281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626623"/>
      </p:ext>
    </p:extLst>
  </p:cSld>
  <p:clrMapOvr>
    <a:masterClrMapping/>
  </p:clrMapOvr>
  <p:transition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27146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Двоек нет у нас в тетрадке и с </a:t>
            </a:r>
            <a:r>
              <a:rPr lang="ru-RU" sz="2400" dirty="0" err="1" smtClean="0">
                <a:solidFill>
                  <a:srgbClr val="FFFF00"/>
                </a:solidFill>
                <a:latin typeface="Comic Sans MS" pitchFamily="66" charset="0"/>
              </a:rPr>
              <a:t>домашкой</a:t>
            </a:r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 все в порядке.</a:t>
            </a:r>
            <a:b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Мы друг другу помогаем, никого не обижаем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98949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5544616" cy="415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03188"/>
            <a:ext cx="7786742" cy="1682738"/>
          </a:xfrm>
        </p:spPr>
        <p:txBody>
          <a:bodyPr/>
          <a:lstStyle/>
          <a:p>
            <a:r>
              <a:rPr lang="ru-RU" sz="2000" dirty="0" smtClean="0">
                <a:solidFill>
                  <a:srgbClr val="FFFF00"/>
                </a:solidFill>
                <a:latin typeface="Comic Sans MS" pitchFamily="66" charset="0"/>
              </a:rPr>
              <a:t>Я множество раз подтянуться могу,</a:t>
            </a:r>
            <a:br>
              <a:rPr lang="ru-RU" sz="20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Comic Sans MS" pitchFamily="66" charset="0"/>
              </a:rPr>
              <a:t>Зарядкой с утра занимался.</a:t>
            </a:r>
            <a:br>
              <a:rPr lang="ru-RU" sz="20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Comic Sans MS" pitchFamily="66" charset="0"/>
              </a:rPr>
              <a:t>Но школьная сумка сгибает в дугу,</a:t>
            </a:r>
            <a:br>
              <a:rPr lang="ru-RU" sz="20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Comic Sans MS" pitchFamily="66" charset="0"/>
              </a:rPr>
              <a:t>Как будто в поход я собрался.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" name="Рисунок 9" descr="IMG_036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573016"/>
            <a:ext cx="3851920" cy="2888940"/>
          </a:xfrm>
          <a:prstGeom prst="rect">
            <a:avLst/>
          </a:prstGeom>
        </p:spPr>
      </p:pic>
      <p:pic>
        <p:nvPicPr>
          <p:cNvPr id="11" name="Рисунок 10" descr="IMG_036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148064" y="1772816"/>
            <a:ext cx="3672408" cy="2754306"/>
          </a:xfrm>
          <a:prstGeom prst="rect">
            <a:avLst/>
          </a:prstGeom>
        </p:spPr>
      </p:pic>
    </p:spTree>
  </p:cSld>
  <p:clrMapOvr>
    <a:masterClrMapping/>
  </p:clrMapOvr>
  <p:transition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theme1.xml><?xml version="1.0" encoding="utf-8"?>
<a:theme xmlns:a="http://schemas.openxmlformats.org/drawingml/2006/main" name="Шары">
  <a:themeElements>
    <a:clrScheme name="Шары 4">
      <a:dk1>
        <a:srgbClr val="000000"/>
      </a:dk1>
      <a:lt1>
        <a:srgbClr val="F8F8F8"/>
      </a:lt1>
      <a:dk2>
        <a:srgbClr val="800000"/>
      </a:dk2>
      <a:lt2>
        <a:srgbClr val="FFFFFF"/>
      </a:lt2>
      <a:accent1>
        <a:srgbClr val="FF3300"/>
      </a:accent1>
      <a:accent2>
        <a:srgbClr val="FF5050"/>
      </a:accent2>
      <a:accent3>
        <a:srgbClr val="C0AAAA"/>
      </a:accent3>
      <a:accent4>
        <a:srgbClr val="D4D4D4"/>
      </a:accent4>
      <a:accent5>
        <a:srgbClr val="FFADAA"/>
      </a:accent5>
      <a:accent6>
        <a:srgbClr val="E74848"/>
      </a:accent6>
      <a:hlink>
        <a:srgbClr val="FF9999"/>
      </a:hlink>
      <a:folHlink>
        <a:srgbClr val="FF9966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Шары">
  <a:themeElements>
    <a:clrScheme name="Шары 4">
      <a:dk1>
        <a:srgbClr val="000000"/>
      </a:dk1>
      <a:lt1>
        <a:srgbClr val="F8F8F8"/>
      </a:lt1>
      <a:dk2>
        <a:srgbClr val="800000"/>
      </a:dk2>
      <a:lt2>
        <a:srgbClr val="FFFFFF"/>
      </a:lt2>
      <a:accent1>
        <a:srgbClr val="FF3300"/>
      </a:accent1>
      <a:accent2>
        <a:srgbClr val="FF5050"/>
      </a:accent2>
      <a:accent3>
        <a:srgbClr val="C0AAAA"/>
      </a:accent3>
      <a:accent4>
        <a:srgbClr val="D4D4D4"/>
      </a:accent4>
      <a:accent5>
        <a:srgbClr val="FFADAA"/>
      </a:accent5>
      <a:accent6>
        <a:srgbClr val="E74848"/>
      </a:accent6>
      <a:hlink>
        <a:srgbClr val="FF9999"/>
      </a:hlink>
      <a:folHlink>
        <a:srgbClr val="FF9966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63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Шары</vt:lpstr>
      <vt:lpstr>1_Шары</vt:lpstr>
      <vt:lpstr>  МОУ «СОШ п.Восточный»  </vt:lpstr>
      <vt:lpstr>Вот начало всех начал!</vt:lpstr>
      <vt:lpstr>Мы от скуки на все руки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Двоек нет у нас в тетрадке и с домашкой все в порядке. Мы друг другу помогаем, никого не обижаем </vt:lpstr>
      <vt:lpstr>Я множество раз подтянуться могу, Зарядкой с утра занимался. Но школьная сумка сгибает в дугу, Как будто в поход я собрался. </vt:lpstr>
      <vt:lpstr>Повсеместно, каждый день Мне в делах мешает лень!  Ходит, словно хвост, за мною!  Не дает ни в чем покою.  </vt:lpstr>
      <vt:lpstr>На перемене</vt:lpstr>
      <vt:lpstr>Наши дела…</vt:lpstr>
      <vt:lpstr>Но всё-таки мы вместе 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Тисульская средняя общеобразовательная  школа №1  Поздравляет с праздником 8  Марта и 23 февраля</dc:title>
  <dc:creator>Admin</dc:creator>
  <cp:lastModifiedBy>Ajna</cp:lastModifiedBy>
  <cp:revision>93</cp:revision>
  <dcterms:created xsi:type="dcterms:W3CDTF">2012-02-17T11:08:56Z</dcterms:created>
  <dcterms:modified xsi:type="dcterms:W3CDTF">2015-09-12T15:23:19Z</dcterms:modified>
</cp:coreProperties>
</file>