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084" autoAdjust="0"/>
  </p:normalViewPr>
  <p:slideViewPr>
    <p:cSldViewPr>
      <p:cViewPr varScale="1"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1643A-FBA3-4E18-8B25-85F92539EBD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9243-B508-4482-B22C-62AE91E1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1444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Модернизация в</a:t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МКОУ «СОШ п.Восточный»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4" name="Содержимое 3" descr="школа летний вариан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6643734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92"/>
          <p:cNvPicPr>
            <a:picLocks noChangeAspect="1" noChangeArrowheads="1"/>
          </p:cNvPicPr>
          <p:nvPr/>
        </p:nvPicPr>
        <p:blipFill>
          <a:blip r:embed="rId3"/>
          <a:srcRect l="1962"/>
          <a:stretch>
            <a:fillRect/>
          </a:stretch>
        </p:blipFill>
        <p:spPr bwMode="auto">
          <a:xfrm>
            <a:off x="214313" y="114300"/>
            <a:ext cx="8929687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Стол ученика 2-х местный, регулируемый</a:t>
            </a:r>
            <a: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по высоте - 5 шт.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-4710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рублей</a:t>
            </a:r>
            <a: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стул – 10 шт.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5040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рубля </a:t>
            </a:r>
            <a:b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Стол преподавателя 2 шт. -3090 рублей</a:t>
            </a:r>
            <a:endParaRPr lang="ru-RU" sz="2000" dirty="0"/>
          </a:p>
        </p:txBody>
      </p:sp>
      <p:pic>
        <p:nvPicPr>
          <p:cNvPr id="4" name="Содержимое 3" descr="SAM_1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Интерактивная доска </a:t>
            </a:r>
            <a:r>
              <a:rPr lang="en-US" sz="3600" b="1" dirty="0" smtClean="0">
                <a:solidFill>
                  <a:srgbClr val="C00000"/>
                </a:solidFill>
              </a:rPr>
              <a:t>CLASUS </a:t>
            </a:r>
            <a:r>
              <a:rPr lang="ru-RU" sz="3600" b="1" dirty="0" smtClean="0">
                <a:solidFill>
                  <a:srgbClr val="C00000"/>
                </a:solidFill>
              </a:rPr>
              <a:t>9000В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1 шт. -39276 рублей</a:t>
            </a:r>
            <a:endParaRPr lang="ru-RU" sz="3600" dirty="0"/>
          </a:p>
        </p:txBody>
      </p:sp>
      <p:pic>
        <p:nvPicPr>
          <p:cNvPr id="5" name="Содержимое 4" descr="SAM_0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46219"/>
            <a:ext cx="4038600" cy="3833924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rusyazsintra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038600" cy="3857652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Доска настенная 3-х элементная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4 шт. – 20808 рублей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AM_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Мультимедийный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проектор 1шт.- 18990руб.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л.час ГалкинаЕ.Ю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571504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Моноблоки   3шт.- 80670руб</a:t>
            </a:r>
            <a:endParaRPr lang="ru-RU" dirty="0"/>
          </a:p>
        </p:txBody>
      </p:sp>
      <p:pic>
        <p:nvPicPr>
          <p:cNvPr id="5" name="Содержимое 4" descr="SAM_0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038600" cy="338614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SAM_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038600" cy="338614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меловая магнитная</a:t>
            </a:r>
            <a:r>
              <a:rPr lang="ru-RU" b="1" dirty="0" smtClean="0">
                <a:solidFill>
                  <a:srgbClr val="C00000"/>
                </a:solidFill>
              </a:rPr>
              <a:t> доска 1шт. – 3500руб.</a:t>
            </a:r>
            <a:endParaRPr lang="ru-RU" dirty="0"/>
          </a:p>
        </p:txBody>
      </p:sp>
      <p:pic>
        <p:nvPicPr>
          <p:cNvPr id="4" name="Содержимое 3" descr="krug_ochum_ruch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262981"/>
            <a:ext cx="4267200" cy="32004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600" dirty="0">
                <a:solidFill>
                  <a:srgbClr val="C00000"/>
                </a:solidFill>
              </a:rPr>
              <a:t>Установка </a:t>
            </a:r>
            <a:r>
              <a:rPr lang="ru-RU" sz="3600" dirty="0" smtClean="0">
                <a:solidFill>
                  <a:srgbClr val="C00000"/>
                </a:solidFill>
              </a:rPr>
              <a:t>газового</a:t>
            </a:r>
            <a:r>
              <a:rPr lang="ru-RU" sz="3600" dirty="0" smtClean="0">
                <a:solidFill>
                  <a:srgbClr val="C00000"/>
                </a:solidFill>
              </a:rPr>
              <a:t> счетчика-55000 </a:t>
            </a:r>
            <a:r>
              <a:rPr lang="ru-RU" sz="3600" dirty="0">
                <a:solidFill>
                  <a:srgbClr val="C00000"/>
                </a:solidFill>
              </a:rPr>
              <a:t>руб.</a:t>
            </a:r>
          </a:p>
          <a:p>
            <a:endParaRPr lang="ru-RU" dirty="0"/>
          </a:p>
        </p:txBody>
      </p:sp>
      <p:pic>
        <p:nvPicPr>
          <p:cNvPr id="5" name="Picture 12" descr="E:\ФОТО Модернизация\IMG_4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36" y="1699159"/>
            <a:ext cx="4002578" cy="3000895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Модернизация в МКОУ «СОШ п.Восточный»  </vt:lpstr>
      <vt:lpstr>Стол ученика 2-х местный, регулируемый по высоте - 5 шт. -4710 рублей стул – 10 шт. -5040 рубля        Стол преподавателя 2 шт. -3090 рублей</vt:lpstr>
      <vt:lpstr>Интерактивная доска CLASUS 9000В 1 шт. -39276 рублей</vt:lpstr>
      <vt:lpstr>    Доска настенная 3-х элементная  4 шт. – 20808 рублей   </vt:lpstr>
      <vt:lpstr> Мультимедийный проектор 1шт.- 18990руб. </vt:lpstr>
      <vt:lpstr>Моноблоки   3шт.- 80670руб</vt:lpstr>
      <vt:lpstr>Не меловая магнитная доска 1шт. – 3500руб.</vt:lpstr>
      <vt:lpstr>Слайд 8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Модернизация в МКОУ «СОШ п.Восточный»  </dc:title>
  <dc:creator>Андрей</dc:creator>
  <cp:lastModifiedBy>Андрей</cp:lastModifiedBy>
  <cp:revision>9</cp:revision>
  <dcterms:created xsi:type="dcterms:W3CDTF">2013-11-14T10:14:02Z</dcterms:created>
  <dcterms:modified xsi:type="dcterms:W3CDTF">2013-11-14T12:10:27Z</dcterms:modified>
</cp:coreProperties>
</file>